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75" r:id="rId19"/>
    <p:sldId id="272" r:id="rId20"/>
    <p:sldId id="273" r:id="rId21"/>
    <p:sldId id="277" r:id="rId22"/>
    <p:sldId id="274" r:id="rId23"/>
    <p:sldId id="276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051" autoAdjust="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E004F08-39DB-4ACA-B500-9BD6F31FD90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CA9C645-A0B6-45CD-9ACC-1F6BAD9E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0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4F08-39DB-4ACA-B500-9BD6F31FD90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C645-A0B6-45CD-9ACC-1F6BAD9E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0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E004F08-39DB-4ACA-B500-9BD6F31FD90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A9C645-A0B6-45CD-9ACC-1F6BAD9E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84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E004F08-39DB-4ACA-B500-9BD6F31FD90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A9C645-A0B6-45CD-9ACC-1F6BAD9E0E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2232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E004F08-39DB-4ACA-B500-9BD6F31FD90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A9C645-A0B6-45CD-9ACC-1F6BAD9E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8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4F08-39DB-4ACA-B500-9BD6F31FD90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C645-A0B6-45CD-9ACC-1F6BAD9E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29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4F08-39DB-4ACA-B500-9BD6F31FD90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C645-A0B6-45CD-9ACC-1F6BAD9E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80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4F08-39DB-4ACA-B500-9BD6F31FD90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C645-A0B6-45CD-9ACC-1F6BAD9E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80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E004F08-39DB-4ACA-B500-9BD6F31FD90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A9C645-A0B6-45CD-9ACC-1F6BAD9E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3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4F08-39DB-4ACA-B500-9BD6F31FD90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C645-A0B6-45CD-9ACC-1F6BAD9E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E004F08-39DB-4ACA-B500-9BD6F31FD90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A9C645-A0B6-45CD-9ACC-1F6BAD9E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8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4F08-39DB-4ACA-B500-9BD6F31FD90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C645-A0B6-45CD-9ACC-1F6BAD9E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4F08-39DB-4ACA-B500-9BD6F31FD90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C645-A0B6-45CD-9ACC-1F6BAD9E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1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4F08-39DB-4ACA-B500-9BD6F31FD90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C645-A0B6-45CD-9ACC-1F6BAD9E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9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4F08-39DB-4ACA-B500-9BD6F31FD90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C645-A0B6-45CD-9ACC-1F6BAD9E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4F08-39DB-4ACA-B500-9BD6F31FD90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C645-A0B6-45CD-9ACC-1F6BAD9E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9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4F08-39DB-4ACA-B500-9BD6F31FD90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C645-A0B6-45CD-9ACC-1F6BAD9E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7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4F08-39DB-4ACA-B500-9BD6F31FD90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9C645-A0B6-45CD-9ACC-1F6BAD9E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30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2977" y="2572975"/>
            <a:ext cx="9144000" cy="2387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Recognition of  Staff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for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Years of Service,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Special Recognition,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Degrees and </a:t>
            </a:r>
            <a:r>
              <a:rPr lang="en-US" b="1" dirty="0" smtClean="0">
                <a:solidFill>
                  <a:srgbClr val="00B050"/>
                </a:solidFill>
              </a:rPr>
              <a:t>Certifications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752011" y="3384801"/>
            <a:ext cx="45719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28" y="4960575"/>
            <a:ext cx="32004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00B050"/>
                </a:solidFill>
              </a:rPr>
              <a:t>            </a:t>
            </a:r>
            <a:r>
              <a:rPr lang="en-US" sz="4800" b="1" u="sng" dirty="0" smtClean="0">
                <a:solidFill>
                  <a:srgbClr val="00B050"/>
                </a:solidFill>
              </a:rPr>
              <a:t>10 Years</a:t>
            </a:r>
            <a:endParaRPr lang="en-US" sz="4800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Elsie Barber</a:t>
            </a:r>
          </a:p>
          <a:p>
            <a:pPr marL="0" indent="0" algn="ctr">
              <a:buNone/>
            </a:pPr>
            <a:r>
              <a:rPr lang="en-US" dirty="0" smtClean="0"/>
              <a:t>Child Development Teacher</a:t>
            </a:r>
          </a:p>
          <a:p>
            <a:pPr marL="0" indent="0" algn="ctr">
              <a:buNone/>
            </a:pPr>
            <a:r>
              <a:rPr lang="en-US" dirty="0" smtClean="0"/>
              <a:t>March 2009-October 2020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799"/>
            <a:ext cx="5181600" cy="4348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Beverly Boone</a:t>
            </a:r>
          </a:p>
          <a:p>
            <a:pPr marL="0" indent="0" algn="ctr">
              <a:buNone/>
            </a:pPr>
            <a:r>
              <a:rPr lang="en-US" dirty="0" smtClean="0"/>
              <a:t>NC Pre-K Child Development Teacher</a:t>
            </a:r>
          </a:p>
          <a:p>
            <a:pPr marL="0" indent="0" algn="ctr">
              <a:buNone/>
            </a:pPr>
            <a:r>
              <a:rPr lang="en-US" dirty="0" smtClean="0"/>
              <a:t>August 2009-Present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3431176"/>
            <a:ext cx="2676525" cy="3146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624" y="3618411"/>
            <a:ext cx="2581275" cy="309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0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00B050"/>
                </a:solidFill>
              </a:rPr>
              <a:t>               </a:t>
            </a:r>
            <a:r>
              <a:rPr lang="en-US" sz="4800" b="1" u="sng" dirty="0" smtClean="0">
                <a:solidFill>
                  <a:srgbClr val="00B050"/>
                </a:solidFill>
              </a:rPr>
              <a:t>10 Years</a:t>
            </a:r>
            <a:endParaRPr lang="en-US" sz="4800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Jane Bridgett</a:t>
            </a:r>
          </a:p>
          <a:p>
            <a:pPr marL="0" indent="0" algn="ctr">
              <a:buNone/>
            </a:pPr>
            <a:r>
              <a:rPr lang="en-US" dirty="0" smtClean="0"/>
              <a:t>Home Based Specialist</a:t>
            </a:r>
          </a:p>
          <a:p>
            <a:pPr marL="0" indent="0" algn="ctr">
              <a:buNone/>
            </a:pPr>
            <a:r>
              <a:rPr lang="en-US" dirty="0" smtClean="0"/>
              <a:t>August 2009-November 2020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Chrisey</a:t>
            </a:r>
            <a:r>
              <a:rPr lang="en-US" dirty="0" smtClean="0"/>
              <a:t> Crews</a:t>
            </a:r>
          </a:p>
          <a:p>
            <a:pPr marL="0" indent="0" algn="ctr">
              <a:buNone/>
            </a:pPr>
            <a:r>
              <a:rPr lang="en-US" dirty="0" smtClean="0"/>
              <a:t>Child Development Teacher</a:t>
            </a:r>
          </a:p>
          <a:p>
            <a:pPr marL="0" indent="0" algn="ctr">
              <a:buNone/>
            </a:pPr>
            <a:r>
              <a:rPr lang="en-US" dirty="0" smtClean="0"/>
              <a:t>March 2009-Present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3449841"/>
            <a:ext cx="2543175" cy="2969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012" y="3557405"/>
            <a:ext cx="3037115" cy="27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00B050"/>
                </a:solidFill>
              </a:rPr>
              <a:t>             </a:t>
            </a:r>
            <a:r>
              <a:rPr lang="en-US" sz="4800" b="1" u="sng" dirty="0" smtClean="0">
                <a:solidFill>
                  <a:srgbClr val="00B050"/>
                </a:solidFill>
              </a:rPr>
              <a:t>10 Years</a:t>
            </a:r>
            <a:endParaRPr lang="en-US" sz="4800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Vickie Garcia</a:t>
            </a:r>
          </a:p>
          <a:p>
            <a:pPr marL="0" indent="0" algn="ctr">
              <a:buNone/>
            </a:pPr>
            <a:r>
              <a:rPr lang="en-US" dirty="0" smtClean="0"/>
              <a:t>Teacher Assistant/Bus Monitor</a:t>
            </a:r>
          </a:p>
          <a:p>
            <a:pPr marL="0" indent="0" algn="ctr">
              <a:buNone/>
            </a:pPr>
            <a:r>
              <a:rPr lang="en-US" dirty="0" smtClean="0"/>
              <a:t>August 2009-Present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Brent Hignite</a:t>
            </a:r>
          </a:p>
          <a:p>
            <a:pPr marL="0" indent="0" algn="ctr">
              <a:buNone/>
            </a:pPr>
            <a:r>
              <a:rPr lang="en-US" dirty="0" smtClean="0"/>
              <a:t>Case Manager/Energy Educator</a:t>
            </a:r>
          </a:p>
          <a:p>
            <a:pPr marL="0" indent="0" algn="ctr">
              <a:buNone/>
            </a:pPr>
            <a:r>
              <a:rPr lang="en-US" dirty="0" smtClean="0"/>
              <a:t>September 2009-Present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3" y="3383280"/>
            <a:ext cx="2486025" cy="3230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3383280"/>
            <a:ext cx="4216400" cy="29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2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00B050"/>
                </a:solidFill>
              </a:rPr>
              <a:t>             </a:t>
            </a:r>
            <a:r>
              <a:rPr lang="en-US" sz="4800" b="1" u="sng" dirty="0" smtClean="0">
                <a:solidFill>
                  <a:srgbClr val="00B050"/>
                </a:solidFill>
              </a:rPr>
              <a:t>10 Years</a:t>
            </a:r>
            <a:endParaRPr lang="en-US" sz="4800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Velma Leathers</a:t>
            </a:r>
          </a:p>
          <a:p>
            <a:pPr marL="0" indent="0" algn="ctr">
              <a:buNone/>
            </a:pPr>
            <a:r>
              <a:rPr lang="en-US" dirty="0" smtClean="0"/>
              <a:t>Teacher Assistant/Bus Monitor</a:t>
            </a:r>
          </a:p>
          <a:p>
            <a:pPr marL="0" indent="0" algn="ctr">
              <a:buNone/>
            </a:pPr>
            <a:r>
              <a:rPr lang="en-US" dirty="0" smtClean="0"/>
              <a:t>March 2009-Present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Garfield Williams</a:t>
            </a:r>
          </a:p>
          <a:p>
            <a:pPr marL="0" indent="0" algn="ctr">
              <a:buNone/>
            </a:pPr>
            <a:r>
              <a:rPr lang="en-US" dirty="0" smtClean="0"/>
              <a:t>Weatherization Technician II</a:t>
            </a:r>
          </a:p>
          <a:p>
            <a:pPr marL="0" indent="0" algn="ctr">
              <a:buNone/>
            </a:pPr>
            <a:r>
              <a:rPr lang="en-US" dirty="0" smtClean="0"/>
              <a:t>September 2009-June2020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3374526"/>
            <a:ext cx="2867025" cy="2937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3374526"/>
            <a:ext cx="2364377" cy="33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00B050"/>
                </a:solidFill>
              </a:rPr>
              <a:t>              </a:t>
            </a:r>
            <a:r>
              <a:rPr lang="en-US" sz="4800" b="1" u="sng" dirty="0" smtClean="0">
                <a:solidFill>
                  <a:srgbClr val="00B050"/>
                </a:solidFill>
              </a:rPr>
              <a:t>10 Years</a:t>
            </a:r>
            <a:endParaRPr lang="en-US" sz="4800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Allisa Wilson</a:t>
            </a:r>
          </a:p>
          <a:p>
            <a:pPr marL="0" indent="0" algn="ctr">
              <a:buNone/>
            </a:pPr>
            <a:r>
              <a:rPr lang="en-US" dirty="0" smtClean="0"/>
              <a:t>Assistant ERSEA Coordinator</a:t>
            </a:r>
          </a:p>
          <a:p>
            <a:pPr marL="0" indent="0" algn="ctr">
              <a:buNone/>
            </a:pPr>
            <a:r>
              <a:rPr lang="en-US" dirty="0" smtClean="0"/>
              <a:t>January 2009-Present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Roy Worrells</a:t>
            </a:r>
          </a:p>
          <a:p>
            <a:pPr marL="0" indent="0" algn="ctr">
              <a:buNone/>
            </a:pPr>
            <a:r>
              <a:rPr lang="en-US" dirty="0" smtClean="0"/>
              <a:t>Weatherization Coordinator</a:t>
            </a:r>
          </a:p>
          <a:p>
            <a:pPr marL="0" indent="0" algn="ctr">
              <a:buNone/>
            </a:pPr>
            <a:r>
              <a:rPr lang="en-US" dirty="0" smtClean="0"/>
              <a:t>October 2009-Present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19" y="3344091"/>
            <a:ext cx="2503961" cy="3513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07" y="3451123"/>
            <a:ext cx="2657185" cy="340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FF0000"/>
                </a:solidFill>
              </a:rPr>
              <a:t>               </a:t>
            </a:r>
            <a:r>
              <a:rPr lang="en-US" sz="4800" b="1" u="sng" dirty="0" smtClean="0">
                <a:solidFill>
                  <a:srgbClr val="FF0000"/>
                </a:solidFill>
              </a:rPr>
              <a:t>5 Years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Tiffany Davis</a:t>
            </a:r>
          </a:p>
          <a:p>
            <a:pPr marL="0" indent="0" algn="ctr">
              <a:buNone/>
            </a:pPr>
            <a:r>
              <a:rPr lang="en-US" dirty="0" smtClean="0"/>
              <a:t>Family Service Specialist</a:t>
            </a:r>
          </a:p>
          <a:p>
            <a:pPr marL="0" indent="0" algn="ctr">
              <a:buNone/>
            </a:pPr>
            <a:r>
              <a:rPr lang="en-US" dirty="0" smtClean="0"/>
              <a:t>November 2014-August 2020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Hannah Futrell</a:t>
            </a:r>
          </a:p>
          <a:p>
            <a:pPr marL="0" indent="0" algn="ctr">
              <a:buNone/>
            </a:pPr>
            <a:r>
              <a:rPr lang="en-US" dirty="0" smtClean="0"/>
              <a:t>Infant Toddler Teacher</a:t>
            </a:r>
          </a:p>
          <a:p>
            <a:pPr marL="0" indent="0" algn="ctr">
              <a:buNone/>
            </a:pPr>
            <a:r>
              <a:rPr lang="en-US" dirty="0" smtClean="0"/>
              <a:t>September 2014-Present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3396343"/>
            <a:ext cx="3086100" cy="3461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998" y="3505200"/>
            <a:ext cx="3028950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FF0000"/>
                </a:solidFill>
              </a:rPr>
              <a:t>             </a:t>
            </a:r>
            <a:r>
              <a:rPr lang="en-US" sz="4800" b="1" u="sng" dirty="0" smtClean="0">
                <a:solidFill>
                  <a:srgbClr val="FF0000"/>
                </a:solidFill>
              </a:rPr>
              <a:t>5 Years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Tony Gatling</a:t>
            </a:r>
          </a:p>
          <a:p>
            <a:pPr marL="0" indent="0" algn="ctr">
              <a:buNone/>
            </a:pPr>
            <a:r>
              <a:rPr lang="en-US" dirty="0" smtClean="0"/>
              <a:t>Custodian II</a:t>
            </a:r>
          </a:p>
          <a:p>
            <a:pPr marL="0" indent="0" algn="ctr">
              <a:buNone/>
            </a:pPr>
            <a:r>
              <a:rPr lang="en-US" dirty="0" smtClean="0"/>
              <a:t>September 2014-Present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Charlotte Richardson</a:t>
            </a:r>
          </a:p>
          <a:p>
            <a:pPr marL="0" indent="0" algn="ctr">
              <a:buNone/>
            </a:pPr>
            <a:r>
              <a:rPr lang="en-US" dirty="0" smtClean="0"/>
              <a:t>Child Development Floater</a:t>
            </a:r>
          </a:p>
          <a:p>
            <a:pPr marL="0" indent="0" algn="ctr">
              <a:buNone/>
            </a:pPr>
            <a:r>
              <a:rPr lang="en-US" dirty="0" smtClean="0"/>
              <a:t>September 2014-Present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3394362"/>
            <a:ext cx="2676525" cy="3214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775" y="3574470"/>
            <a:ext cx="2990850" cy="30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1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FF0000"/>
                </a:solidFill>
              </a:rPr>
              <a:t>             </a:t>
            </a:r>
            <a:r>
              <a:rPr lang="en-US" sz="4800" b="1" u="sng" dirty="0" smtClean="0">
                <a:solidFill>
                  <a:srgbClr val="FF0000"/>
                </a:solidFill>
              </a:rPr>
              <a:t>5 Years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Ronald Williams</a:t>
            </a:r>
          </a:p>
          <a:p>
            <a:pPr marL="0" indent="0" algn="ctr">
              <a:buNone/>
            </a:pPr>
            <a:r>
              <a:rPr lang="en-US" dirty="0" smtClean="0"/>
              <a:t>Weatherization Technician II</a:t>
            </a:r>
          </a:p>
          <a:p>
            <a:pPr marL="0" indent="0" algn="ctr">
              <a:buNone/>
            </a:pPr>
            <a:r>
              <a:rPr lang="en-US" dirty="0" smtClean="0"/>
              <a:t>November 2014-Present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09" y="3421626"/>
            <a:ext cx="2920181" cy="31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8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76981"/>
            <a:ext cx="8610600" cy="1327354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u="sng" dirty="0" smtClean="0">
                <a:solidFill>
                  <a:srgbClr val="FFC000"/>
                </a:solidFill>
              </a:rPr>
              <a:t>Special Recognition</a:t>
            </a:r>
            <a:br>
              <a:rPr lang="en-US" sz="4800" b="1" u="sng" dirty="0" smtClean="0">
                <a:solidFill>
                  <a:srgbClr val="FFC000"/>
                </a:solidFill>
              </a:rPr>
            </a:br>
            <a:endParaRPr lang="en-US" sz="4800" b="1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73394"/>
            <a:ext cx="10820400" cy="566338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North Carolina Head Start Association Patricia </a:t>
            </a:r>
            <a:r>
              <a:rPr lang="en-US" b="1" dirty="0" err="1" smtClean="0"/>
              <a:t>Beier</a:t>
            </a:r>
            <a:r>
              <a:rPr lang="en-US" b="1" dirty="0" smtClean="0"/>
              <a:t> Family Advocate of the Year Award</a:t>
            </a:r>
          </a:p>
          <a:p>
            <a:pPr marL="0" indent="0" algn="ctr">
              <a:buNone/>
            </a:pPr>
            <a:r>
              <a:rPr lang="en-US" dirty="0" smtClean="0"/>
              <a:t>Regina Lewis</a:t>
            </a:r>
          </a:p>
          <a:p>
            <a:pPr marL="0" indent="0" algn="ctr">
              <a:buNone/>
            </a:pPr>
            <a:r>
              <a:rPr lang="en-US" dirty="0" smtClean="0"/>
              <a:t>HS/EHS Family Service Specialist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223" y="3893574"/>
            <a:ext cx="2453554" cy="257107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74843" y="1219354"/>
            <a:ext cx="8610600" cy="1327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u="sng" dirty="0" smtClean="0">
                <a:solidFill>
                  <a:srgbClr val="FFC000"/>
                </a:solidFill>
              </a:rPr>
              <a:t/>
            </a:r>
            <a:br>
              <a:rPr lang="en-US" sz="4800" b="1" u="sng" dirty="0" smtClean="0">
                <a:solidFill>
                  <a:srgbClr val="FFC000"/>
                </a:solidFill>
              </a:rPr>
            </a:br>
            <a:endParaRPr lang="en-US" sz="4800" b="1" u="sng" dirty="0">
              <a:solidFill>
                <a:srgbClr val="FFC000"/>
              </a:solidFill>
            </a:endParaRPr>
          </a:p>
        </p:txBody>
      </p:sp>
      <p:pic>
        <p:nvPicPr>
          <p:cNvPr id="8" name="Picture 2" descr="Free Gold Ribbon Transparent Background, Download Free Clip Art, Free Clip  Art on Clip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626" y="238663"/>
            <a:ext cx="2743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ree Gold Ribbon Transparent Background, Download Free Clip Art, Free Clip  Art on Clip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9684"/>
            <a:ext cx="2743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6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716" y="722671"/>
            <a:ext cx="11665974" cy="1120877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Degrees and certifications</a:t>
            </a:r>
            <a:endParaRPr lang="en-US" b="1" u="sng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67937" y="3602038"/>
            <a:ext cx="45719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73" y="2714625"/>
            <a:ext cx="3505199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9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</a:t>
            </a:r>
            <a:r>
              <a:rPr lang="en-US" b="1" dirty="0" smtClean="0">
                <a:solidFill>
                  <a:srgbClr val="00B050"/>
                </a:solidFill>
              </a:rPr>
              <a:t>Years of Service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29" y="2037806"/>
            <a:ext cx="7393577" cy="3487783"/>
          </a:xfrm>
        </p:spPr>
      </p:pic>
    </p:spTree>
    <p:extLst>
      <p:ext uri="{BB962C8B-B14F-4D97-AF65-F5344CB8AC3E}">
        <p14:creationId xmlns:p14="http://schemas.microsoft.com/office/powerpoint/2010/main" val="382049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00B050"/>
                </a:solidFill>
              </a:rPr>
              <a:t>           </a:t>
            </a:r>
            <a:r>
              <a:rPr lang="en-US" sz="4800" b="1" u="sng" dirty="0" smtClean="0">
                <a:solidFill>
                  <a:srgbClr val="00B050"/>
                </a:solidFill>
              </a:rPr>
              <a:t>Degrees</a:t>
            </a:r>
            <a:endParaRPr lang="en-US" sz="4800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Miranda Lassiter- Masters Degree Human Services in Community Services</a:t>
            </a:r>
          </a:p>
          <a:p>
            <a:r>
              <a:rPr lang="en-US" dirty="0" err="1" smtClean="0"/>
              <a:t>Chrisey</a:t>
            </a:r>
            <a:r>
              <a:rPr lang="en-US" dirty="0" smtClean="0"/>
              <a:t> Crews- Bachelor Degree in Early Childhood Education</a:t>
            </a:r>
          </a:p>
          <a:p>
            <a:r>
              <a:rPr lang="en-US" dirty="0" err="1" smtClean="0"/>
              <a:t>Sheltonya</a:t>
            </a:r>
            <a:r>
              <a:rPr lang="en-US" dirty="0" smtClean="0"/>
              <a:t> Vaughan- Residency License Birth-Kindergarten</a:t>
            </a:r>
          </a:p>
          <a:p>
            <a:r>
              <a:rPr lang="en-US" dirty="0" err="1" smtClean="0"/>
              <a:t>Lakirah</a:t>
            </a:r>
            <a:r>
              <a:rPr lang="en-US" dirty="0" smtClean="0"/>
              <a:t> </a:t>
            </a:r>
            <a:r>
              <a:rPr lang="en-US" dirty="0" err="1" smtClean="0"/>
              <a:t>Quimby</a:t>
            </a:r>
            <a:r>
              <a:rPr lang="en-US" dirty="0" smtClean="0"/>
              <a:t>- Child Development Associate (CDA)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9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26" y="764373"/>
            <a:ext cx="10370574" cy="4677782"/>
          </a:xfrm>
        </p:spPr>
        <p:txBody>
          <a:bodyPr>
            <a:normAutofit/>
          </a:bodyPr>
          <a:lstStyle/>
          <a:p>
            <a:pPr algn="l"/>
            <a:r>
              <a:rPr lang="en-US" sz="8000" b="1" dirty="0" smtClean="0">
                <a:solidFill>
                  <a:srgbClr val="00B050"/>
                </a:solidFill>
              </a:rPr>
              <a:t>    </a:t>
            </a:r>
            <a:r>
              <a:rPr lang="en-US" sz="8000" b="1" u="sng" dirty="0" smtClean="0">
                <a:solidFill>
                  <a:srgbClr val="00B050"/>
                </a:solidFill>
              </a:rPr>
              <a:t>Certifications</a:t>
            </a:r>
            <a:endParaRPr lang="en-US" sz="80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b="1" dirty="0"/>
              <a:t>CSBG-Community Services </a:t>
            </a:r>
            <a:r>
              <a:rPr lang="en-US" sz="4800" b="1" dirty="0" smtClean="0"/>
              <a:t>    			Staff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have completed a Case Management Certification through North Carolina Community Action Association in partnership with Southern University:</a:t>
            </a:r>
          </a:p>
          <a:p>
            <a:pPr marL="0" indent="0" algn="ctr">
              <a:buNone/>
            </a:pPr>
            <a:r>
              <a:rPr lang="en-US" dirty="0" err="1" smtClean="0"/>
              <a:t>Aleta</a:t>
            </a:r>
            <a:r>
              <a:rPr lang="en-US" dirty="0" smtClean="0"/>
              <a:t> Tootle</a:t>
            </a:r>
          </a:p>
          <a:p>
            <a:pPr marL="0" indent="0" algn="ctr">
              <a:buNone/>
            </a:pPr>
            <a:r>
              <a:rPr lang="en-US" dirty="0" smtClean="0"/>
              <a:t>Sherrie Bazemore</a:t>
            </a:r>
          </a:p>
          <a:p>
            <a:pPr marL="0" indent="0" algn="ctr">
              <a:buNone/>
            </a:pPr>
            <a:r>
              <a:rPr lang="en-US" dirty="0" err="1" smtClean="0"/>
              <a:t>Tameika</a:t>
            </a:r>
            <a:r>
              <a:rPr lang="en-US" dirty="0" smtClean="0"/>
              <a:t> Taylor</a:t>
            </a:r>
          </a:p>
          <a:p>
            <a:pPr marL="0" indent="0" algn="ctr">
              <a:buNone/>
            </a:pPr>
            <a:r>
              <a:rPr lang="en-US" dirty="0" smtClean="0"/>
              <a:t>Emily Jordan </a:t>
            </a:r>
          </a:p>
          <a:p>
            <a:pPr marL="0" indent="0" algn="ctr">
              <a:buNone/>
            </a:pPr>
            <a:r>
              <a:rPr lang="en-US" dirty="0" smtClean="0"/>
              <a:t>Barbara Fleming</a:t>
            </a:r>
          </a:p>
          <a:p>
            <a:pPr marL="0" indent="0" algn="ctr">
              <a:buNone/>
            </a:pPr>
            <a:r>
              <a:rPr lang="en-US" dirty="0" smtClean="0"/>
              <a:t>Roy Moore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 smtClean="0"/>
              <a:t>Head start/early head start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         </a:t>
            </a:r>
            <a:r>
              <a:rPr lang="en-US" sz="2000" u="sng" dirty="0" smtClean="0"/>
              <a:t>Head Start Family Engagement Credential from NCCAA &amp; Southern University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Kristen Holley</a:t>
            </a:r>
          </a:p>
          <a:p>
            <a:pPr marL="0" indent="0" algn="ctr">
              <a:buNone/>
            </a:pPr>
            <a:r>
              <a:rPr lang="en-US" dirty="0" smtClean="0"/>
              <a:t>Marlene Williams</a:t>
            </a:r>
          </a:p>
          <a:p>
            <a:pPr marL="0" indent="0" algn="ctr">
              <a:buNone/>
            </a:pPr>
            <a:r>
              <a:rPr lang="en-US" dirty="0" smtClean="0"/>
              <a:t>Michelle </a:t>
            </a:r>
            <a:r>
              <a:rPr lang="en-US" dirty="0" err="1" smtClean="0"/>
              <a:t>Whitacker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Tamara Jefferies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6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Positive parenting program (triple P) level three certification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Adrienne Arrington						Yumeka Demery</a:t>
            </a:r>
          </a:p>
          <a:p>
            <a:pPr marL="0" indent="0">
              <a:buNone/>
            </a:pPr>
            <a:r>
              <a:rPr lang="en-US" dirty="0" smtClean="0"/>
              <a:t>Deborah Tucker						</a:t>
            </a:r>
            <a:r>
              <a:rPr lang="en-US" dirty="0" err="1" smtClean="0"/>
              <a:t>Renarda</a:t>
            </a:r>
            <a:r>
              <a:rPr lang="en-US" dirty="0" smtClean="0"/>
              <a:t> Richardson</a:t>
            </a:r>
          </a:p>
          <a:p>
            <a:pPr marL="0" indent="0">
              <a:buNone/>
            </a:pPr>
            <a:r>
              <a:rPr lang="en-US" dirty="0" smtClean="0"/>
              <a:t>Ayesha Harry							Sherrill </a:t>
            </a:r>
            <a:r>
              <a:rPr lang="en-US" dirty="0" err="1" smtClean="0"/>
              <a:t>Eley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Kristen Holley							Doris Richardson</a:t>
            </a:r>
          </a:p>
          <a:p>
            <a:pPr marL="0" indent="0">
              <a:buNone/>
            </a:pPr>
            <a:r>
              <a:rPr lang="en-US" dirty="0" smtClean="0"/>
              <a:t>Barbara Beale						</a:t>
            </a:r>
            <a:r>
              <a:rPr lang="en-US" dirty="0" err="1" smtClean="0"/>
              <a:t>Latarsha</a:t>
            </a:r>
            <a:r>
              <a:rPr lang="en-US" dirty="0" smtClean="0"/>
              <a:t> Riddick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    Latosac Brown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Triple p discussion group certificate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Michelle </a:t>
            </a:r>
            <a:r>
              <a:rPr lang="en-US" dirty="0" err="1" smtClean="0"/>
              <a:t>Whitacker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Sherrill </a:t>
            </a:r>
            <a:r>
              <a:rPr lang="en-US" dirty="0" err="1" smtClean="0"/>
              <a:t>Eley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Somond</a:t>
            </a:r>
            <a:r>
              <a:rPr lang="en-US" dirty="0" smtClean="0"/>
              <a:t> </a:t>
            </a:r>
            <a:r>
              <a:rPr lang="en-US" dirty="0" err="1" smtClean="0"/>
              <a:t>Roulhac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Kristen Holley</a:t>
            </a:r>
          </a:p>
          <a:p>
            <a:pPr marL="0" indent="0" algn="ctr">
              <a:buNone/>
            </a:pPr>
            <a:r>
              <a:rPr lang="en-US" dirty="0" smtClean="0"/>
              <a:t>Carol Pugh</a:t>
            </a:r>
          </a:p>
          <a:p>
            <a:pPr marL="0" indent="0" algn="ctr">
              <a:buNone/>
            </a:pPr>
            <a:r>
              <a:rPr lang="en-US" dirty="0" smtClean="0"/>
              <a:t>Marlene Williams</a:t>
            </a:r>
          </a:p>
          <a:p>
            <a:pPr marL="0" indent="0" algn="ctr">
              <a:buNone/>
            </a:pPr>
            <a:r>
              <a:rPr lang="en-US" dirty="0" smtClean="0"/>
              <a:t>Tamara Jefferies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Homeownership and housing    		  counseling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18734"/>
            <a:ext cx="10820400" cy="4070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u="sng" dirty="0" smtClean="0"/>
          </a:p>
          <a:p>
            <a:pPr marL="0" indent="0" algn="ctr">
              <a:buNone/>
            </a:pPr>
            <a:r>
              <a:rPr lang="en-US" sz="2800" u="sng" dirty="0" smtClean="0"/>
              <a:t>National Housing Counseling Certification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Brenda Greene</a:t>
            </a:r>
          </a:p>
          <a:p>
            <a:pPr marL="0" indent="0" algn="ctr">
              <a:buNone/>
            </a:pPr>
            <a:r>
              <a:rPr lang="en-US" sz="2400" dirty="0" smtClean="0"/>
              <a:t>Debbie Hardy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38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/>
              <a:t>      weatherization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u="sng" dirty="0" smtClean="0"/>
              <a:t>   NEAT and MEHA Certifications</a:t>
            </a:r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 smtClean="0"/>
              <a:t>Duct Blaster Certification</a:t>
            </a:r>
          </a:p>
          <a:p>
            <a:pPr marL="0" indent="0" algn="ctr">
              <a:buNone/>
            </a:pPr>
            <a:r>
              <a:rPr lang="en-US" dirty="0" smtClean="0"/>
              <a:t>Reuben Jefferies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</a:t>
            </a:r>
            <a:r>
              <a:rPr lang="en-US" sz="4800" b="1" u="sng" dirty="0" smtClean="0">
                <a:solidFill>
                  <a:srgbClr val="FF0000"/>
                </a:solidFill>
              </a:rPr>
              <a:t>35 Years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103"/>
            <a:ext cx="10515600" cy="47008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</a:t>
            </a:r>
            <a:r>
              <a:rPr lang="en-US" sz="3600" dirty="0" smtClean="0"/>
              <a:t>Wendy Futrell</a:t>
            </a:r>
          </a:p>
          <a:p>
            <a:pPr marL="0" indent="0">
              <a:buNone/>
            </a:pPr>
            <a:r>
              <a:rPr lang="en-US" dirty="0" smtClean="0"/>
              <a:t>                           Housing Choice Voucher Program Manager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June 1984-Present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60" y="3056709"/>
            <a:ext cx="4297680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                                </a:t>
            </a:r>
            <a:r>
              <a:rPr lang="en-US" sz="4800" b="1" u="sng" dirty="0" smtClean="0">
                <a:solidFill>
                  <a:srgbClr val="00B050"/>
                </a:solidFill>
              </a:rPr>
              <a:t>30 Years</a:t>
            </a:r>
            <a:endParaRPr lang="en-US" sz="4800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10820400" cy="43898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</a:t>
            </a:r>
            <a:r>
              <a:rPr lang="en-US" sz="3600" dirty="0" smtClean="0"/>
              <a:t>Elizabeth Walker</a:t>
            </a:r>
          </a:p>
          <a:p>
            <a:pPr marL="0" indent="0" algn="ctr">
              <a:buNone/>
            </a:pPr>
            <a:r>
              <a:rPr lang="en-US" sz="3600" dirty="0" smtClean="0"/>
              <a:t>     Community Service Center Manager (Halifax County)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      November 1989-Present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83" y="4236448"/>
            <a:ext cx="3566160" cy="26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/>
              <a:t>            </a:t>
            </a:r>
            <a:r>
              <a:rPr lang="en-US" sz="4800" b="1" u="sng" dirty="0" smtClean="0">
                <a:solidFill>
                  <a:srgbClr val="FF0000"/>
                </a:solidFill>
              </a:rPr>
              <a:t>20 Years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Sheri Cox</a:t>
            </a:r>
          </a:p>
          <a:p>
            <a:pPr marL="0" indent="0">
              <a:buNone/>
            </a:pPr>
            <a:r>
              <a:rPr lang="en-US" dirty="0" smtClean="0"/>
              <a:t>        Child Development Teacher</a:t>
            </a:r>
          </a:p>
          <a:p>
            <a:pPr marL="0" indent="0">
              <a:buNone/>
            </a:pPr>
            <a:r>
              <a:rPr lang="en-US" dirty="0" smtClean="0"/>
              <a:t>           October 1999-Present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Brenda Greene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Manager of Homebuyers      	    Assistance Program</a:t>
            </a:r>
          </a:p>
          <a:p>
            <a:pPr marL="0" indent="0">
              <a:buNone/>
            </a:pPr>
            <a:r>
              <a:rPr lang="en-US" dirty="0" smtClean="0"/>
              <a:t>                April 1999-Present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84" y="3696787"/>
            <a:ext cx="3031902" cy="2832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184" y="3491345"/>
            <a:ext cx="2690948" cy="303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  </a:t>
            </a:r>
            <a:r>
              <a:rPr lang="en-US" sz="4800" b="1" u="sng" dirty="0" smtClean="0">
                <a:solidFill>
                  <a:srgbClr val="FF0000"/>
                </a:solidFill>
              </a:rPr>
              <a:t>20 Years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Jacqueline Melton</a:t>
            </a:r>
          </a:p>
          <a:p>
            <a:pPr marL="0" indent="0" algn="ctr">
              <a:buNone/>
            </a:pPr>
            <a:r>
              <a:rPr lang="en-US" dirty="0" smtClean="0"/>
              <a:t>Community Service Center                                                      Manager (Hertford County)</a:t>
            </a:r>
          </a:p>
          <a:p>
            <a:pPr marL="0" indent="0" algn="ctr">
              <a:buNone/>
            </a:pPr>
            <a:r>
              <a:rPr lang="en-US" dirty="0" smtClean="0"/>
              <a:t>September 1999-Present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Deborah Tucker</a:t>
            </a:r>
          </a:p>
          <a:p>
            <a:pPr marL="0" indent="0" algn="ctr">
              <a:buNone/>
            </a:pPr>
            <a:r>
              <a:rPr lang="en-US" dirty="0" smtClean="0"/>
              <a:t>Head Start Family Service             Specialist II</a:t>
            </a:r>
          </a:p>
          <a:p>
            <a:pPr marL="0" indent="0" algn="ctr">
              <a:buNone/>
            </a:pPr>
            <a:r>
              <a:rPr lang="en-US" dirty="0" smtClean="0"/>
              <a:t>September 1999-Present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54" y="3670664"/>
            <a:ext cx="3659892" cy="3187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949" y="3934460"/>
            <a:ext cx="3265714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68711"/>
            <a:ext cx="8610600" cy="1321978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FF0000"/>
                </a:solidFill>
              </a:rPr>
              <a:t>            </a:t>
            </a:r>
            <a:r>
              <a:rPr lang="en-US" sz="4800" b="1" u="sng" dirty="0" smtClean="0">
                <a:solidFill>
                  <a:srgbClr val="FF0000"/>
                </a:solidFill>
              </a:rPr>
              <a:t>20 Years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Marion Williams</a:t>
            </a:r>
          </a:p>
          <a:p>
            <a:pPr marL="0" indent="0" algn="ctr">
              <a:buNone/>
            </a:pPr>
            <a:r>
              <a:rPr lang="en-US" sz="3600" dirty="0" smtClean="0"/>
              <a:t>Housing Data Specialist</a:t>
            </a:r>
          </a:p>
          <a:p>
            <a:pPr marL="0" indent="0" algn="ctr">
              <a:buNone/>
            </a:pPr>
            <a:r>
              <a:rPr lang="en-US" sz="3600" dirty="0" smtClean="0"/>
              <a:t>February 1999-Present</a:t>
            </a:r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4" y="3519055"/>
            <a:ext cx="297833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9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00B050"/>
                </a:solidFill>
              </a:rPr>
              <a:t>              </a:t>
            </a:r>
            <a:r>
              <a:rPr lang="en-US" sz="4800" b="1" u="sng" dirty="0" smtClean="0">
                <a:solidFill>
                  <a:srgbClr val="00B050"/>
                </a:solidFill>
              </a:rPr>
              <a:t>15 Years</a:t>
            </a:r>
            <a:endParaRPr lang="en-US" sz="4800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Martha Clark</a:t>
            </a:r>
          </a:p>
          <a:p>
            <a:pPr marL="0" indent="0" algn="ctr">
              <a:buNone/>
            </a:pPr>
            <a:r>
              <a:rPr lang="en-US" dirty="0" smtClean="0"/>
              <a:t>Infant Toddler Teacher</a:t>
            </a:r>
          </a:p>
          <a:p>
            <a:pPr marL="0" indent="0" algn="ctr">
              <a:buNone/>
            </a:pPr>
            <a:r>
              <a:rPr lang="en-US" dirty="0" smtClean="0"/>
              <a:t>April 2004-Present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Ayesha Harry</a:t>
            </a:r>
          </a:p>
          <a:p>
            <a:pPr marL="0" indent="0" algn="ctr">
              <a:buNone/>
            </a:pPr>
            <a:r>
              <a:rPr lang="en-US" dirty="0" smtClean="0"/>
              <a:t>Family Service Site Manager</a:t>
            </a:r>
          </a:p>
          <a:p>
            <a:pPr marL="0" indent="0" algn="ctr">
              <a:buNone/>
            </a:pPr>
            <a:r>
              <a:rPr lang="en-US" dirty="0" smtClean="0"/>
              <a:t>October 2004-Present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3325092"/>
            <a:ext cx="2840182" cy="2986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491" y="3553096"/>
            <a:ext cx="2469017" cy="28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6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3459"/>
            <a:ext cx="8610600" cy="1272072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FF0000"/>
                </a:solidFill>
              </a:rPr>
              <a:t>           </a:t>
            </a:r>
            <a:r>
              <a:rPr lang="en-US" sz="4800" b="1" u="sng" dirty="0" smtClean="0">
                <a:solidFill>
                  <a:srgbClr val="FF0000"/>
                </a:solidFill>
              </a:rPr>
              <a:t>12 Years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3548"/>
            <a:ext cx="10820400" cy="43751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Melvin Powers</a:t>
            </a:r>
          </a:p>
          <a:p>
            <a:pPr marL="0" indent="0" algn="ctr">
              <a:buNone/>
            </a:pPr>
            <a:r>
              <a:rPr lang="en-US" dirty="0" smtClean="0"/>
              <a:t>Deputy Director</a:t>
            </a:r>
          </a:p>
          <a:p>
            <a:pPr marL="0" indent="0" algn="ctr">
              <a:buNone/>
            </a:pPr>
            <a:r>
              <a:rPr lang="en-US" dirty="0" smtClean="0"/>
              <a:t>September 1992-August 1999</a:t>
            </a:r>
          </a:p>
          <a:p>
            <a:pPr marL="0" indent="0" algn="ctr">
              <a:buNone/>
            </a:pPr>
            <a:r>
              <a:rPr lang="en-US" dirty="0" smtClean="0"/>
              <a:t>January 2014-December 2019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64" y="3784010"/>
            <a:ext cx="3339465" cy="297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2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1452</TotalTime>
  <Words>519</Words>
  <Application>Microsoft Office PowerPoint</Application>
  <PresentationFormat>Widescreen</PresentationFormat>
  <Paragraphs>153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Century Gothic</vt:lpstr>
      <vt:lpstr>Vapor Trail</vt:lpstr>
      <vt:lpstr>Recognition of  Staff for  Years of Service,  Special Recognition, Degrees and Certifications</vt:lpstr>
      <vt:lpstr>         Years of Service</vt:lpstr>
      <vt:lpstr>                               35 Years</vt:lpstr>
      <vt:lpstr>                                30 Years</vt:lpstr>
      <vt:lpstr>            20 Years</vt:lpstr>
      <vt:lpstr>               20 Years</vt:lpstr>
      <vt:lpstr>            20 Years</vt:lpstr>
      <vt:lpstr>              15 Years</vt:lpstr>
      <vt:lpstr>           12 Years</vt:lpstr>
      <vt:lpstr>            10 Years</vt:lpstr>
      <vt:lpstr>               10 Years</vt:lpstr>
      <vt:lpstr>             10 Years</vt:lpstr>
      <vt:lpstr>             10 Years</vt:lpstr>
      <vt:lpstr>              10 Years</vt:lpstr>
      <vt:lpstr>               5 Years</vt:lpstr>
      <vt:lpstr>             5 Years</vt:lpstr>
      <vt:lpstr>             5 Years</vt:lpstr>
      <vt:lpstr>Special Recognition </vt:lpstr>
      <vt:lpstr>Degrees and certifications</vt:lpstr>
      <vt:lpstr>           Degrees</vt:lpstr>
      <vt:lpstr>    Certifications</vt:lpstr>
      <vt:lpstr>CSBG-Community Services        Staff </vt:lpstr>
      <vt:lpstr>Head start/early head start</vt:lpstr>
      <vt:lpstr>Positive parenting program (triple P) level three certification</vt:lpstr>
      <vt:lpstr>Triple p discussion group certificate</vt:lpstr>
      <vt:lpstr>Homeownership and housing        counseling</vt:lpstr>
      <vt:lpstr>      weatherization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of Staff for  Years of Service  Degrees and Certifications</dc:title>
  <dc:creator>Kielee Highsmith</dc:creator>
  <cp:lastModifiedBy>Kielee Highsmith</cp:lastModifiedBy>
  <cp:revision>34</cp:revision>
  <dcterms:created xsi:type="dcterms:W3CDTF">2020-12-17T17:24:01Z</dcterms:created>
  <dcterms:modified xsi:type="dcterms:W3CDTF">2020-12-21T16:06:32Z</dcterms:modified>
</cp:coreProperties>
</file>