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9" r:id="rId7"/>
    <p:sldId id="261" r:id="rId8"/>
    <p:sldId id="263" r:id="rId9"/>
    <p:sldId id="265" r:id="rId10"/>
    <p:sldId id="267" r:id="rId11"/>
    <p:sldId id="269" r:id="rId12"/>
    <p:sldId id="271" r:id="rId13"/>
    <p:sldId id="273" r:id="rId14"/>
    <p:sldId id="275" r:id="rId15"/>
    <p:sldId id="277" r:id="rId16"/>
    <p:sldId id="279" r:id="rId17"/>
    <p:sldId id="281" r:id="rId18"/>
    <p:sldId id="283" r:id="rId19"/>
    <p:sldId id="285" r:id="rId20"/>
    <p:sldId id="287" r:id="rId21"/>
    <p:sldId id="289" r:id="rId22"/>
    <p:sldId id="291" r:id="rId23"/>
    <p:sldId id="293" r:id="rId2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6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5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56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8316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79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2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39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68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6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2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8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2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58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4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7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3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DEB4099-D914-4D7E-B9DE-1D5D7B29F81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9E1B4E5-8A1B-4576-A6D3-FFFE3E827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52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7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7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7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7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6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Weatherization Client Education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86200"/>
            <a:ext cx="8686800" cy="2743200"/>
          </a:xfrm>
        </p:spPr>
        <p:txBody>
          <a:bodyPr>
            <a:normAutofit/>
          </a:bodyPr>
          <a:lstStyle/>
          <a:p>
            <a:r>
              <a:rPr lang="en-US" sz="2000" dirty="0"/>
              <a:t>Material used in the Presentation:</a:t>
            </a:r>
          </a:p>
          <a:p>
            <a:r>
              <a:rPr lang="en-US" sz="2000" dirty="0"/>
              <a:t>Indiana Community Action Association-Home Energy Saving Tips</a:t>
            </a:r>
          </a:p>
          <a:p>
            <a:r>
              <a:rPr lang="en-US" sz="2000" dirty="0"/>
              <a:t>NC Weatherization Installation Standards</a:t>
            </a:r>
          </a:p>
          <a:p>
            <a:r>
              <a:rPr lang="en-US" sz="2000" dirty="0"/>
              <a:t>West Virginia Weatherization Assistance Program-Energy Education</a:t>
            </a:r>
          </a:p>
          <a:p>
            <a:r>
              <a:rPr lang="en-US" sz="2000" dirty="0"/>
              <a:t>Energy Savers: Tips on Saving Energy &amp; Money at Home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681">
        <p15:prstTrans prst="drape"/>
      </p:transition>
    </mc:Choice>
    <mc:Fallback xmlns="">
      <p:transition spd="slow" advClick="0" advTm="168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1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Refrigerator/Freezer T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7954">
        <p15:prstTrans prst="drape"/>
      </p:transition>
    </mc:Choice>
    <mc:Fallback xmlns="">
      <p:transition spd="slow" advTm="37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507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1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Lighting Tip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2990">
        <p15:prstTrans prst="drape"/>
      </p:transition>
    </mc:Choice>
    <mc:Fallback xmlns="">
      <p:transition spd="slow" advTm="52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51038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21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ther Energy Cons. Tip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6853">
        <p15:prstTrans prst="drape"/>
      </p:transition>
    </mc:Choice>
    <mc:Fallback xmlns="">
      <p:transition spd="slow" advTm="136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34043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2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Carbon Monox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9354">
        <p15:prstTrans prst="drape"/>
      </p:transition>
    </mc:Choice>
    <mc:Fallback xmlns="">
      <p:transition spd="slow" advTm="1093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05079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2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Smoke Alar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2980">
        <p15:prstTrans prst="drape"/>
      </p:transition>
    </mc:Choice>
    <mc:Fallback xmlns="">
      <p:transition spd="slow" advTm="52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50053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2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Lead-Based Pai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6889">
        <p15:prstTrans prst="drape"/>
      </p:transition>
    </mc:Choice>
    <mc:Fallback xmlns="">
      <p:transition spd="slow" advTm="86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84040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2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Asbest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4863">
        <p15:prstTrans prst="drape"/>
      </p:transition>
    </mc:Choice>
    <mc:Fallback xmlns="">
      <p:transition spd="slow" advTm="94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473" objId="3"/>
        <p14:triggerEvt type="onClick" time="8473" objId="3"/>
        <p14:stopEvt time="92548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31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Mold and Milde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979">
        <p15:prstTrans prst="drape"/>
      </p:transition>
    </mc:Choice>
    <mc:Fallback xmlns="">
      <p:transition spd="slow" advTm="70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68072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3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Health Effects from Mo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9924">
        <p15:prstTrans prst="drape"/>
      </p:transition>
    </mc:Choice>
    <mc:Fallback xmlns="">
      <p:transition spd="slow" advTm="69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67038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3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Rad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5824">
        <p15:prstTrans prst="drape"/>
      </p:transition>
    </mc:Choice>
    <mc:Fallback xmlns="">
      <p:transition spd="slow" advTm="55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53089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01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Be Energy Sm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2905">
        <p15:prstTrans prst="drape"/>
      </p:transition>
    </mc:Choice>
    <mc:Fallback xmlns="">
      <p:transition spd="slow" advClick="0" advTm="32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2084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3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Rememb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3746">
        <p15:prstTrans prst="drape"/>
      </p:transition>
    </mc:Choice>
    <mc:Fallback xmlns="">
      <p:transition spd="slow" advTm="43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40076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0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artnersh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9891">
        <p15:prstTrans prst="drape"/>
      </p:transition>
    </mc:Choice>
    <mc:Fallback xmlns="">
      <p:transition spd="slow" advTm="29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29081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0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Home Energy U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6040">
        <p15:prstTrans prst="drape"/>
      </p:transition>
    </mc:Choice>
    <mc:Fallback xmlns="">
      <p:transition spd="slow" advTm="106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04061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0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Monthly Appliance Co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9955">
        <p15:prstTrans prst="drape"/>
      </p:transition>
    </mc:Choice>
    <mc:Fallback xmlns="">
      <p:transition spd="slow" advTm="799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76081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0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Heating and Cooling Tip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1560">
        <p15:prstTrans prst="drape"/>
      </p:transition>
    </mc:Choice>
    <mc:Fallback xmlns="">
      <p:transition spd="slow" advTm="121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17091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11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Mechanical Ventil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5159">
        <p15:prstTrans prst="drape"/>
      </p:transition>
    </mc:Choice>
    <mc:Fallback xmlns="">
      <p:transition spd="slow" advTm="951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92081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1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nsulation/Vapor Barr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8184">
        <p15:prstTrans prst="drape"/>
      </p:transition>
    </mc:Choice>
    <mc:Fallback xmlns="">
      <p:transition spd="slow" advTm="681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65069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p client edu_Page_1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Water Heating Tip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3611">
        <p15:prstTrans prst="drape"/>
      </p:transition>
    </mc:Choice>
    <mc:Fallback xmlns="">
      <p:transition spd="slow" advTm="53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49053" objId="3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B7EDAF9737AC478B694DD6BABB6078" ma:contentTypeVersion="17" ma:contentTypeDescription="Create a new document." ma:contentTypeScope="" ma:versionID="dc69badfe0c672f43252617883c806d2">
  <xsd:schema xmlns:xsd="http://www.w3.org/2001/XMLSchema" xmlns:xs="http://www.w3.org/2001/XMLSchema" xmlns:p="http://schemas.microsoft.com/office/2006/metadata/properties" xmlns:ns1="http://schemas.microsoft.com/sharepoint/v3" xmlns:ns2="589c39b0-21c5-4bfd-8db7-9f50622bc62b" xmlns:ns3="ec0a3d58-d6b5-44e7-a6e6-f9ef0804699b" targetNamespace="http://schemas.microsoft.com/office/2006/metadata/properties" ma:root="true" ma:fieldsID="0e5cd416fa2ef133aedb54d6f7c335c0" ns1:_="" ns2:_="" ns3:_="">
    <xsd:import namespace="http://schemas.microsoft.com/sharepoint/v3"/>
    <xsd:import namespace="589c39b0-21c5-4bfd-8db7-9f50622bc62b"/>
    <xsd:import namespace="ec0a3d58-d6b5-44e7-a6e6-f9ef080469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9c39b0-21c5-4bfd-8db7-9f50622bc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hidden="true" ma:internalName="MediaServiceLocation" ma:readOnly="true">
      <xsd:simpleType>
        <xsd:restriction base="dms:Text"/>
      </xsd:simpleType>
    </xsd:element>
    <xsd:element name="MediaServiceOCR" ma:index="13" nillable="true" ma:displayName="MediaServiceOCR" ma:hidden="true" ma:internalName="MediaServiceOCR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hidden="true" ma:internalName="MediaServiceKeyPoint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0a3d58-d6b5-44e7-a6e6-f9ef080469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18EC57-8356-4D91-9278-2F9FBDE118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6B1D9C-4946-4A57-A31C-3D98ED61F1E0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ec0a3d58-d6b5-44e7-a6e6-f9ef0804699b"/>
    <ds:schemaRef ds:uri="589c39b0-21c5-4bfd-8db7-9f50622bc62b"/>
    <ds:schemaRef ds:uri="http://purl.org/dc/elements/1.1/"/>
    <ds:schemaRef ds:uri="http://schemas.microsoft.com/sharepoint/v3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C447D89-AE69-44F6-9674-77E45E2F04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9c39b0-21c5-4bfd-8db7-9f50622bc62b"/>
    <ds:schemaRef ds:uri="ec0a3d58-d6b5-44e7-a6e6-f9ef080469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458</TotalTime>
  <Words>37</Words>
  <Application>Microsoft Office PowerPoint</Application>
  <PresentationFormat>On-screen Show (4:3)</PresentationFormat>
  <Paragraphs>6</Paragraphs>
  <Slides>20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Calisto MT</vt:lpstr>
      <vt:lpstr>Trebuchet MS</vt:lpstr>
      <vt:lpstr>Wingdings 2</vt:lpstr>
      <vt:lpstr>Slate</vt:lpstr>
      <vt:lpstr>Weatherization Client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Weatherization Client Education</dc:title>
  <dc:creator>Shawna L. Tate</dc:creator>
  <cp:lastModifiedBy>Kielee Highsmith</cp:lastModifiedBy>
  <cp:revision>46</cp:revision>
  <dcterms:created xsi:type="dcterms:W3CDTF">2015-04-22T14:50:28Z</dcterms:created>
  <dcterms:modified xsi:type="dcterms:W3CDTF">2020-07-08T20:05:01Z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0x01010044B7EDAF9737AC478B694DD6BABB6078</vt:lpwstr>
  </property>
</Properties>
</file>